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0" r:id="rId9"/>
    <p:sldId id="264" r:id="rId10"/>
    <p:sldId id="269" r:id="rId11"/>
    <p:sldId id="267" r:id="rId12"/>
    <p:sldId id="270" r:id="rId13"/>
    <p:sldId id="265" r:id="rId14"/>
    <p:sldId id="266" r:id="rId15"/>
    <p:sldId id="268" r:id="rId16"/>
    <p:sldId id="271" r:id="rId17"/>
    <p:sldId id="27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2:50.4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156 1437 24575,'0'-1405'0,"0"1403"0,0 0 0,0 0 0,0 0 0,0 1 0,0-1 0,-1 0 0,1 0 0,0 0 0,-1 0 0,1 0 0,-1 1 0,0-1 0,0 0 0,-1-1 0,2 2 0,-1 1 0,1 0 0,0 0 0,-1-1 0,1 1 0,-1 0 0,1 0 0,-1 0 0,1 0 0,-1 0 0,1 0 0,-1 0 0,1 0 0,-1 0 0,1 0 0,-1 0 0,1 0 0,-1 0 0,1 0 0,-1 0 0,1 0 0,-1 1 0,1-1 0,-1 0 0,1 0 0,-1 1 0,1-1 0,0 0 0,-1 1 0,1-1 0,-1 1 0,-5 5 0,-1 1 0,2-1 0,-1 1 0,-7 13 0,-21 38 0,-29 67 0,92-204 0,-23 57 0,1 1 0,2 0 0,17-33 0,-25 52 0,1 0 0,-1-1 0,1 1 0,0 0 0,0 0 0,-1 0 0,2 0 0,-1 0 0,0 0 0,0 0 0,1 1 0,-1-1 0,1 1 0,-1 0 0,1 0 0,-1 0 0,1 0 0,0 0 0,0 0 0,-1 1 0,1-1 0,0 1 0,0 0 0,0 0 0,0 0 0,-1 0 0,1 1 0,0-1 0,0 1 0,0-1 0,-1 1 0,1 0 0,0 0 0,-1 0 0,1 0 0,-1 1 0,1-1 0,3 4 0,10 6 0,-1 1 0,0 1 0,0 0 0,17 22 0,-21-23 0,29 31-1365,-27-26-5461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6:42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4764 1383 24575,'0'-606'0,"-1"586"0,-1 0 0,-1-1 0,0 1 0,-2 1 0,0-1 0,-1 1 0,-1-1 0,-1 2 0,-14-26 0,6 17 0,-1 1 0,-1 1 0,-1 0 0,-1 1 0,-34-30 0,-9-9 0,37 36 0,-43-35 0,58 54 0,0 0 0,-1 1 0,0 0 0,0 1 0,-1 1 0,1-1 0,-25-5 0,-113-38 0,24 7 0,-90-6 0,156 38 0,0 2 0,0 3 0,-1 3 0,-61 5 0,14-1 0,75 1 0,1 1 0,0 2 0,0 0 0,0 3 0,1 0 0,-40 19 0,-4 0 0,53-20 0,1 1 0,0 1 0,0 2 0,1 0 0,-24 19 0,-87 83 0,94-78 0,-1-2 0,-72 48 0,-52 31 0,58-39 0,5-3 0,-78 50 0,58-46 0,54-33 0,-1-2 0,-80 34 0,125-63 0,0 0 0,0 1 0,1 1 0,0 1 0,2 1 0,-31 31 0,8-3 0,-55 77 0,-93 188 0,157-245 0,-25 73 0,30-70 0,-60 175 0,-4 6 0,15-23 0,57-173 0,-3 0 0,-2-2 0,-31 48 0,-65 72 0,102-147 0,-2-1 0,0 0 0,-1-2 0,-1-1 0,-29 20 0,24-23 0,0-2 0,-48 17 0,1-1 0,-23 6-1365,79-30-5461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7:25.3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188 1 24575,'-9'10'0,"2"1"0,-1 0 0,2 0 0,-1 0 0,2 1 0,-8 20 0,-4 8 0,-4 4 0,2 0 0,1 1 0,3 1 0,2 0 0,2 1 0,-6 50 0,17-94 0,-1 0 0,1 0 0,0 1 0,0-1 0,0 0 0,0 0 0,1 1 0,-1-1 0,1 0 0,0 0 0,0 0 0,0 0 0,0 0 0,0 0 0,1 0 0,-1 0 0,1 0 0,0-1 0,0 1 0,0-1 0,0 1 0,0-1 0,1 0 0,-1 0 0,1 0 0,-1 0 0,1 0 0,3 2 0,6 0 0,-1-1 0,0 0 0,1 0 0,0-1 0,0-1 0,15 1 0,21 3 0,-46-5 0,0 1 0,1 0 0,-1 0 0,0 0 0,1 0 0,-1 0 0,0 0 0,0 1 0,0-1 0,0 1 0,0 0 0,0-1 0,0 1 0,-1 0 0,1 0 0,-1 0 0,1 0 0,-1 0 0,0 0 0,0 1 0,0-1 0,0 0 0,0 1 0,0-1 0,0 1 0,-1-1 0,0 1 0,1-1 0,-1 1 0,0-1 0,0 1 0,-1 3 0,1 8 0,-1 1 0,-1-1 0,-1 1 0,-4 15 0,-46 129 0,4-14 0,38-104 0,2 0 0,2 0 0,2 1 0,1 0 0,2 0 0,6 72 0,-3-111 0,-1 1 0,0-1 0,1 0 0,0 1 0,0-1 0,0 0 0,0 0 0,0 0 0,1 1 0,-1-1 0,1-1 0,0 1 0,0 0 0,0 0 0,0-1 0,1 1 0,-1-1 0,4 3 0,0-1 0,1-1 0,-1 0 0,1 0 0,-1-1 0,1 0 0,12 2 0,32 12 0,-48-15 0,-1 1 0,0 0 0,0-1 0,0 1 0,0 0 0,0 0 0,0 0 0,0 0 0,-1 0 0,1 0 0,-1 1 0,0-1 0,1 0 0,-1 1 0,0-1 0,0 1 0,-1-1 0,1 1 0,0 0 0,-1-1 0,0 1 0,1 3 0,-3 68 0,0-53 0,-16 122 0,11-104 0,1 1 0,3 0 0,1 59 0,3-88 0,0 0 0,1-1 0,0 1 0,1-1 0,0 1 0,1-1 0,0 0 0,1-1 0,0 1 0,0-1 0,1 0 0,0 0 0,1 0 0,0-1 0,0 0 0,0 0 0,1-1 0,1 0 0,-1-1 0,1 1 0,13 6 0,14 6 0,-21-11 0,1 0 0,-1-1 0,1 0 0,21 5 0,-34-12 0,-1 1 0,1 0 0,0 0 0,-1 0 0,0 0 0,1 1 0,-1-1 0,0 1 0,1-1 0,-1 1 0,0 0 0,0 0 0,-1 0 0,1 0 0,0 0 0,0 0 0,-1 0 0,0 1 0,1-1 0,-1 1 0,0-1 0,0 1 0,0-1 0,-1 1 0,1 0 0,0-1 0,-1 1 0,0 0 0,0-1 0,0 4 0,0 10 0,-1-1 0,-1 0 0,0 0 0,-6 19 0,3-14 0,-17 71 0,12-58 0,2 0 0,1 0 0,2 0 0,1 1 0,1 65 0,4-94 0,-1 0 0,1-1 0,1 1 0,-1 0 0,1 0 0,-1-1 0,2 1 0,-1-1 0,0 1 0,1-1 0,0 0 0,0 0 0,0 0 0,0 0 0,1-1 0,-1 1 0,1-1 0,0 0 0,0 0 0,0 0 0,0-1 0,1 1 0,7 2 0,7 2 0,1-1 0,0-1 0,0 0 0,28 2 0,-39-6 0,-7-1 0,0 0 0,1 0 0,-1 1 0,1-1 0,-1 1 0,0-1 0,0 1 0,1 0 0,-1 0 0,0 0 0,0 0 0,0 0 0,0 1 0,0-1 0,0 1 0,0-1 0,0 1 0,-1 0 0,1-1 0,0 1 0,-1 0 0,0 0 0,1 0 0,-1 0 0,0 0 0,0 1 0,0-1 0,0 0 0,-1 0 0,1 1 0,-1-1 0,1 0 0,-1 1 0,0-1 0,0 1 0,0-1 0,0 0 0,0 1 0,0-1 0,-1 1 0,1-1 0,-2 4 0,-4 12 0,0-1 0,-1 0 0,0 0 0,-17 25 0,13-21 0,-1 1 0,1 1 0,1-1 0,1 2 0,2-1 0,0 1 0,-5 37 0,10-51 0,1 0 0,1 0 0,0 0 0,1 0 0,0 0 0,0 0 0,1 0 0,0-1 0,1 1 0,0 0 0,0-1 0,1 0 0,0 0 0,1 0 0,0 0 0,0-1 0,1 0 0,0 0 0,9 8 0,2 0-227,0-1-1,1-1 1,1 0-1,0-2 1,29 14-1,-30-17-6598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9:47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1850 24575,'-3'-176'0,"6"-190"0,3 331 0,1 1 0,1 1 0,2-1 0,27-60 0,-8 17 0,-20 58 0,0-1 0,21-32 0,10-18 0,66-197 0,-31 52 0,-52 145 0,4 3 0,-18 47 0,-1 0 0,9-34 0,7-52-1365,-22 85-5461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0:0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1188 24575,'6'-2'0,"1"0"0,-1-1 0,0 0 0,1 0 0,-1 0 0,-1 0 0,1-1 0,0 0 0,-1 0 0,0-1 0,0 1 0,6-9 0,4 0 0,74-75 0,-64 60 0,1 2 0,57-44 0,26-7 0,150-98 0,-152 108 0,133-76 0,305-128 0,-354 195 0,-18 9 0,-104 40-1365,-47 21-5461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0:13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1 969 24575,'11'-3'0,"0"0"0,0-1 0,0 0 0,-1 0 0,1-2 0,-1 1 0,15-11 0,-24 15 0,30-21 0,-1-1 0,45-45 0,-43 38 0,49-38 0,157-110 0,7 22 0,-212 139 0,1 3 0,0 0 0,2 3 0,57-13 0,10-3 0,198-60 0,-261 76 0,-18 7 0,0-2 0,0-1 0,-1 0 0,0-2 0,27-15 0,-25 12 0,1 0 0,1 2 0,35-11 0,22-8 0,-38 7-1365,-27 13-5461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1:18.09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6485 24530,'5346'1332'0,"-3444"-6845"0,-5013 3209 0,-1026 8789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25.7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24575,'11'2'0,"0"1"0,0 0 0,-1 1 0,1 0 0,-1 1 0,0 0 0,0 0 0,0 1 0,-1 1 0,10 8 0,12 5 0,45 36 0,-58-41 0,2 0 0,0-1 0,40 20 0,-33-20 0,-20-9 0,0-1 0,0-1 0,0 1 0,1-1 0,-1-1 0,9 3 0,-14-5 0,-1 0 0,1 0 0,-1 0 0,1 0 0,-1 0 0,1 0 0,-1-1 0,1 1 0,-1 0 0,1-1 0,-1 1 0,0-1 0,1 0 0,-1 1 0,0-1 0,1 0 0,-1 0 0,0 0 0,0 0 0,0 0 0,0 0 0,0 0 0,0 0 0,0 0 0,0 0 0,0-1 0,0 1 0,-1 0 0,1-1 0,-1 1 0,1 0 0,-1-1 0,1 1 0,-1-1 0,0 1 0,1-1 0,-1-1 0,4-23-103,-1 0 0,-1-1 0,-4-50 0,1 50-850,1-3-5873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28.6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950 1 24575,'1'128'0,"-3"138"0,2-262 0,-1 0 0,1 0 0,-1-1 0,0 1 0,0 0 0,-1 0 0,1-1 0,-1 1 0,1-1 0,-1 1 0,0-1 0,-1 0 0,1 0 0,0 0 0,-1 0 0,0 0 0,0 0 0,0-1 0,0 1 0,0-1 0,0 0 0,0 0 0,-1 0 0,1 0 0,-1-1 0,0 1 0,1-1 0,-1 0 0,0 0 0,-5 1 0,-13 0 0,0 0 0,0-1 0,0-1 0,-30-3 0,9 0 0,14 1 0,18 1 0,-1 0 0,1 1 0,-1 1 0,-21 2 0,31-2 0,-1 0 0,0 0 0,0-1 0,1 2 0,-1-1 0,1 0 0,-1 0 0,1 1 0,0 0 0,-1-1 0,1 1 0,0 0 0,0 0 0,0 0 0,0 0 0,0 0 0,1 1 0,-1-1 0,1 1 0,0-1 0,-1 1 0,1-1 0,0 1 0,-1 4 0,0 7 0,1 0 0,0 0 0,1 0 0,0 0 0,1-1 0,1 1 0,0 0 0,1 0 0,1-1 0,9 25 0,-6-14 0,0 0 0,3 26 0,-9-42 0,0-1 0,-1 1 0,0 0 0,0-1 0,-1 1 0,0 0 0,-1-1 0,1 1 0,-1-1 0,-6 14 0,6-16 0,-1 0 0,0 0 0,0-1 0,0 1 0,-1-1 0,1 0 0,-1 0 0,0 0 0,-1 0 0,1-1 0,0 1 0,-1-1 0,0 0 0,0-1 0,-8 4 0,3-2 0,-1 0 0,0-2 0,1 1 0,-1-1 0,0-1 0,-21 1 0,29-2 0,0 0 0,1 0 0,-1 0 0,0 1 0,0-1 0,0 1 0,0 0 0,0 0 0,1 0 0,-1 0 0,0 1 0,1-1 0,-1 1 0,1-1 0,-1 1 0,1 0 0,0 0 0,0 0 0,0 0 0,-4 5 0,3-2 0,0 1 0,0 0 0,0 0 0,1 0 0,0 0 0,0 0 0,1 1 0,0-1 0,-1 9 0,1 12 0,0 0 0,2 0 0,7 41 0,-1-26 0,-2-13 0,-1 1 0,0 46 0,-4-73 0,0-1 0,-1 1 0,1-1 0,-1 1 0,0-1 0,1 0 0,-1 1 0,0-1 0,0 0 0,-1 0 0,1 0 0,0 0 0,-1 0 0,0 0 0,1 0 0,-1 0 0,0 0 0,0-1 0,0 1 0,0-1 0,0 1 0,0-1 0,0 0 0,-4 2 0,-6 1 0,0 0 0,0 0 0,-23 3 0,-4 2 0,16-3-227,0 0-1,0-2 1,0 0-1,0-2 1,-32 0-1,33-2-6598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30.1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1 24575,'-2'33'0,"-2"1"0,-1 0 0,-12 41 0,9-40 0,1 0 0,-5 65 0,12-93 0,0 0 0,0-1 0,1 1 0,0 0 0,0-1 0,0 1 0,1 0 0,0-1 0,1 0 0,-1 1 0,7 10 0,-7-15 0,0 0 0,0 0 0,0 0 0,0 0 0,0 0 0,0 0 0,0-1 0,1 1 0,-1-1 0,0 1 0,1-1 0,0 0 0,-1 0 0,1 0 0,-1-1 0,1 1 0,0-1 0,0 1 0,-1-1 0,1 0 0,0 0 0,0 0 0,0 0 0,-1-1 0,1 1 0,0-1 0,0 1 0,-1-1 0,1 0 0,4-3 0,67-27 0,-50 20 0,1 0 0,0 2 0,1 0 0,26-4 0,19 1-682,110-4-1,-155 16-6143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31.1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86 1 24575,'0'4'0,"-5"11"0,-5 7 0,-6 4 0,-1 3 0,-1-4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2:52.1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24575,'44'44'0,"83"65"0,-123-106 0,-1-1 0,1-1 0,-1 1 0,1 0 0,0-1 0,0 0 0,0 0 0,-1 0 0,1 0 0,0-1 0,0 1 0,0-1 0,0 0 0,0-1 0,0 1 0,0 0 0,0-1 0,0 0 0,0 0 0,0 0 0,0-1 0,0 1 0,-1-1 0,1 0 0,5-4 0,10-7 0,-1 0 0,0-1 0,24-26 0,-7 7 0,-14 17-1365,-2 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3:5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24575,'-1'39'0,"0"2"0,1 0 0,2 0 0,1 0 0,3 0 0,1-1 0,13 40 0,-12-58 0,10 33 0,2-2 0,3 0 0,53 90 0,-65-127 0,174 276 0,26 114 0,-184-353 0,41 106 0,-58-132 0,106 231 0,-77-180 0,-27-57 0,19 45 0,94 228 0,-72-170 0,-38-83 0,3-1 0,0 0 0,32 47 0,-6-29 0,3-1 0,88 81 0,99 75 0,-99-108 0,-90-66 0,-25-20 0,1-1 0,26 16 0,72 56 0,-45-32 0,1 2 0,82 85 0,-98-87 0,6-1 0,-33-30 0,38 42 0,-59-58 0,1-1 0,1-1 0,0 0 0,0 0 0,27 12 0,2 2 0,11 11 0,-2 2 0,-1 2 0,-3 2 0,49 53 0,-6-5 0,-75-67 0,0 1 0,-1 0 0,-2 1 0,19 47 0,26 104 0,-48-143 0,11 33 0,-4 1 0,-3 1 0,-2 0 0,-3 0 0,-2 74 0,-6-130 0,0 26 0,-1 0 0,-7 37 0,5-60 0,0 0 0,-1 0 0,0-1 0,-1 1 0,-1-1 0,0 0 0,0 0 0,-15 20 0,17-26-72,0 0 1,-1 0-1,1 0 0,-1 0 0,0-1 0,0 0 0,-1 0 0,0 0 1,0-1-1,0 0 0,0 0 0,0 0 0,-1-1 0,0 0 0,0 0 1,0-1-1,0 0 0,-10 2 0,-3-2-6754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24:19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1725 0 24575,'0'732'0,"2"-673"0,2 0 0,3 0 0,18 72 0,-9-79 0,3-1 0,2 0 0,40 71 0,-1-2 0,-30-62 0,51 72 0,-3-4 0,-25-32 0,-2-8 0,-4 2 0,55 143 0,-90-196 0,1 1 0,-1 0 0,12 71 0,-15-46 0,-3-26 0,2 53 0,-5-53 0,8 46 0,-5-47 0,2 55 0,-6-45 0,3-1 0,14 62 0,-9-58 0,6 79 0,-14 278 0,-4-199 0,-2-164 0,0 0 0,-3-1 0,-2 1 0,-1-1 0,-21 53 0,27-83 0,0 0 0,-1 0 0,0 0 0,-1-1 0,0 0 0,0 0 0,-1 0 0,0-1 0,-1 0 0,0 0 0,0-1 0,0 0 0,-12 6 0,5-3 0,-1-2 0,0 0 0,-1-1 0,0-1 0,0 0 0,0-1 0,-22 2 0,15-1 0,1 1 0,0 1 0,0 1 0,-31 17 0,-29 12 0,-1-3 0,44-17 0,-55 16 0,50-19 0,0 3 0,1 1 0,1 2 0,1 1 0,-53 39 0,64-36 0,0 2 0,1 1 0,2 1 0,1 1 0,1 2 0,2 1 0,-30 53 0,-24 29 0,-150 251 0,93-147 0,116-180 0,1 0 0,2 1 0,2 0 0,-9 43 0,-22 73 0,5-21 0,-24 113 0,50-180 0,-3 0 0,-39 98 0,-13-8 0,60-137 0,-1 1 0,-1-2 0,0 0 0,-2 0 0,-27 33 0,-88 80 0,78-84 0,33-34-455,-1-1 0,-33 21 0,35-25-6371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3:25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24298,'5689'4393'0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3:46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1850 24575,'19'-390'0,"-11"274"0,4 23 0,3 0 0,5 1 0,39-109 0,42-72 0,-38 94 0,-11 23 0,-26 84 0,-17 45 0,0 0 0,27-49 0,-12 21-1365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3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24575,'1218'0'-1365,"-1196"0"-5461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4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24423,'5715'4550'0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4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24575,'40'-2'0,"58"-10"0,28-2 0,574 12 80,-341 5-1525,-336-3-5381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5:56.2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 24575,'34'0'0,"26"0"0,0-1 0,80-14 0,-96 7 0,8-3 0,1 2 0,88-2 0,279 13-1365,-395-2-5461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16:03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24442,'5821'4551'0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96F16-652A-427B-AA7E-65871B18A41B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55487-862A-475A-8158-6D9792C132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325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Skulle opprinnelig være en ESP32 men den streiket.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5487-862A-475A-8158-6D9792C1329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90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92A9-0A5C-AC4F-18DF-D9859821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7F071-3C0D-EB9C-A4F5-273C2F0D3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1DEA-75C8-B33E-2E73-EB9A6EF0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1516-EB1C-C2DB-7A4D-C0B82E7B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DBC6E-A50F-AC7E-62A4-52423BBC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93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9B6B-9FC8-D9C4-CEAC-89C64025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A4297-B307-6F7E-EFFA-3A4064BA8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99BB-D348-35B1-A767-E4D933B7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91A6-4E83-B304-A4CF-DFEDD03C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C004B-D7D4-0497-344C-0D80B70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48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AC718-6010-2BFD-D04C-E3A41BE92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8B2F2-772D-6F01-DF3E-EE657351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8A08B-9B9E-E6B7-9CD1-734792FB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B0A1-71D1-1D2C-58A0-8BD462C9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D424-A236-0B15-9C10-915A419A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575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85B4-466A-0460-3307-5A85B744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DB108-C7BD-3D43-8910-ABEE6852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3FE1-4AA4-07F5-579B-7AA716D1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A81F-C455-B6DC-09F9-B0B153EF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68558-581D-C778-F08A-DD6C50E2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753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EE14-D8CD-83DD-6987-4022B25A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9363-AA0C-E52B-16EB-7302B7BC1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ED9A9-F802-F491-26F0-D783F714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96B9-43D6-EAC5-E011-787E5200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0472-3941-3597-95F9-02018167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50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74E5-0A8C-CEE3-ACA5-7F39ADFA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A5FA-AC2C-3A30-6F01-2B2CCE511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E90AB-117C-9ED9-1D9B-727B34491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427A3-232D-02EE-2BBE-700ED352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01D69-EFB0-2836-7A4D-360306F0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6BC67-4177-D8F4-1ED8-7403C5CB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69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866A-2102-E7C6-12C1-F9408CC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77E2-9DB2-AC04-D29A-5920E67D6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CD7F3-8F83-099F-C828-F0382F6CD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B56E5-7912-76A8-4340-B84CFF38A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A51F1-C738-7E6B-426E-7B3675D2C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07FDD-538F-2F54-FEBE-140B7CEA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C95A3-D9F0-9F08-32E5-C985D5F3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FF221-DBF8-7C2A-1B64-EA66CCEB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1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C4FA-EF47-8E14-A60D-8680E217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673E6-E209-7AA8-690F-D5F9CA25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02920-FF0E-B97E-4A05-152433E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2AE3-F9B2-0A99-C6EA-D108F76D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691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41FBB-4F08-799A-39A3-920ED0A3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30221-CBF2-34C8-D41E-829D9202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DC17-FC10-3E67-9A37-244BF2CC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358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0C74-E853-819B-FCB4-2A518C74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3A6A-5E24-AD50-2215-CF06EE06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33600-9712-588F-7A29-E9660DA8E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7F816-E96E-C492-EF94-1E2DD645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0E16E-EBFF-3117-F2E6-784830DE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ACF1-992C-1841-B0F0-B9CE2D40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8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A09A-C067-6F35-08AB-5EB93CB5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EB12B-69FE-2E77-C624-37DFA7302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61AC9-060A-04F1-70BC-076F5854E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444A0-734E-B7AE-E908-9E1AD613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4CEE6-972D-5852-D248-1B885EBF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7732D-E2D7-C36F-062B-FDC52B94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799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567A1-D0CA-AC63-C1F2-1651A129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FDFF-5206-26D6-9E8D-48DBBE50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4E4E-0C41-A13D-E48B-AB3F80706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6926A-7DEF-46B6-AC39-C2841A4CD775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575E9-E6DF-3460-3C95-964FC7F9B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2880A-CBCB-AA67-AE6A-76E213378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F360A-784C-455D-9C4F-1EE977D613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690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16.png"/><Relationship Id="rId26" Type="http://schemas.openxmlformats.org/officeDocument/2006/relationships/customXml" Target="../ink/ink8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2.xml"/><Relationship Id="rId42" Type="http://schemas.openxmlformats.org/officeDocument/2006/relationships/customXml" Target="../ink/ink16.xml"/><Relationship Id="rId47" Type="http://schemas.openxmlformats.org/officeDocument/2006/relationships/image" Target="../media/image31.png"/><Relationship Id="rId50" Type="http://schemas.openxmlformats.org/officeDocument/2006/relationships/customXml" Target="../ink/ink20.xm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9" Type="http://schemas.openxmlformats.org/officeDocument/2006/relationships/image" Target="../media/image22.png"/><Relationship Id="rId11" Type="http://schemas.openxmlformats.org/officeDocument/2006/relationships/customXml" Target="../ink/ink1.xml"/><Relationship Id="rId24" Type="http://schemas.openxmlformats.org/officeDocument/2006/relationships/customXml" Target="../ink/ink7.xml"/><Relationship Id="rId32" Type="http://schemas.openxmlformats.org/officeDocument/2006/relationships/customXml" Target="../ink/ink11.xml"/><Relationship Id="rId37" Type="http://schemas.openxmlformats.org/officeDocument/2006/relationships/image" Target="../media/image26.png"/><Relationship Id="rId40" Type="http://schemas.openxmlformats.org/officeDocument/2006/relationships/customXml" Target="../ink/ink15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17.xml"/><Relationship Id="rId52" Type="http://schemas.openxmlformats.org/officeDocument/2006/relationships/customXml" Target="../ink/ink21.xml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4.png"/><Relationship Id="rId22" Type="http://schemas.openxmlformats.org/officeDocument/2006/relationships/customXml" Target="../ink/ink6.xml"/><Relationship Id="rId27" Type="http://schemas.openxmlformats.org/officeDocument/2006/relationships/image" Target="../media/image21.png"/><Relationship Id="rId30" Type="http://schemas.openxmlformats.org/officeDocument/2006/relationships/customXml" Target="../ink/ink10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19.xml"/><Relationship Id="rId8" Type="http://schemas.openxmlformats.org/officeDocument/2006/relationships/image" Target="../media/image10.jpeg"/><Relationship Id="rId51" Type="http://schemas.openxmlformats.org/officeDocument/2006/relationships/image" Target="../media/image33.png"/><Relationship Id="rId3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customXml" Target="../ink/ink4.xml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4.xml"/><Relationship Id="rId46" Type="http://schemas.openxmlformats.org/officeDocument/2006/relationships/customXml" Target="../ink/ink18.xml"/><Relationship Id="rId20" Type="http://schemas.openxmlformats.org/officeDocument/2006/relationships/customXml" Target="../ink/ink5.xml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5" Type="http://schemas.openxmlformats.org/officeDocument/2006/relationships/customXml" Target="../ink/ink3.xml"/><Relationship Id="rId23" Type="http://schemas.openxmlformats.org/officeDocument/2006/relationships/image" Target="../media/image19.png"/><Relationship Id="rId28" Type="http://schemas.openxmlformats.org/officeDocument/2006/relationships/customXml" Target="../ink/ink9.xml"/><Relationship Id="rId36" Type="http://schemas.openxmlformats.org/officeDocument/2006/relationships/customXml" Target="../ink/ink13.xml"/><Relationship Id="rId4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0390-A0A0-D019-3261-FC30C0355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Automatisk </a:t>
            </a:r>
            <a:r>
              <a:rPr lang="nb-NO" dirty="0" err="1"/>
              <a:t>vanningssytem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A081-2EC4-77A0-3076-DEE7F7AA1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Anders Kristoffersen</a:t>
            </a:r>
          </a:p>
        </p:txBody>
      </p:sp>
    </p:spTree>
    <p:extLst>
      <p:ext uri="{BB962C8B-B14F-4D97-AF65-F5344CB8AC3E}">
        <p14:creationId xmlns:p14="http://schemas.microsoft.com/office/powerpoint/2010/main" val="210137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3454A-0921-A837-4850-54E7F8C8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06" y="2700613"/>
            <a:ext cx="6167787" cy="14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2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5D602-8FA8-2DD1-2BB3-4E12458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51" y="2071606"/>
            <a:ext cx="5837898" cy="27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7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0EF4A-FF96-7AE1-8142-384BE669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56" y="497611"/>
            <a:ext cx="5596287" cy="58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4B6F3-45EE-DAC1-E40F-F1E93979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2352525"/>
            <a:ext cx="613495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0F334-343F-67B3-FB42-DF2199E4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976499"/>
            <a:ext cx="605874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350D9-9087-893E-8B14-EE6BF482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2895525"/>
            <a:ext cx="609685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AE28A-F66D-23DA-15AF-44686A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78" y="1638201"/>
            <a:ext cx="6297844" cy="35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CBA3-2110-01EE-E16B-32C53DCC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GitHub depot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9E42-C5D9-0AF1-901C-BD2C76439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All kildekoden kan finnes her:</a:t>
            </a:r>
          </a:p>
          <a:p>
            <a:pPr marL="0" indent="0">
              <a:buNone/>
            </a:pPr>
            <a:r>
              <a:rPr lang="nb-NO" dirty="0"/>
              <a:t>https://github.com/AndersKristof/ttk8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9934ADBB-363F-FFAA-FB5E-D6A6415D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4" y="3195638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8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EFC3-9DD6-42C1-D335-840C66FF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Demonstrasjon</a:t>
            </a:r>
          </a:p>
        </p:txBody>
      </p:sp>
      <p:pic>
        <p:nvPicPr>
          <p:cNvPr id="4" name="db87d5f1-5e4a-45ab-a60c-ee9b84e69bbf">
            <a:hlinkClick r:id="" action="ppaction://media"/>
            <a:extLst>
              <a:ext uri="{FF2B5EF4-FFF2-40B4-BE49-F238E27FC236}">
                <a16:creationId xmlns:a16="http://schemas.microsoft.com/office/drawing/2014/main" id="{69B9B6B3-E055-4DA0-2625-98050DB690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2713" y="588779"/>
            <a:ext cx="3195637" cy="5680442"/>
          </a:xfrm>
        </p:spPr>
      </p:pic>
    </p:spTree>
    <p:extLst>
      <p:ext uri="{BB962C8B-B14F-4D97-AF65-F5344CB8AC3E}">
        <p14:creationId xmlns:p14="http://schemas.microsoft.com/office/powerpoint/2010/main" val="3713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8B69-9F46-F381-157A-D17B5994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videre arbeid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C7BB-B283-25AB-68E4-51F05ADD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Systemet fungerer som det skal</a:t>
            </a:r>
          </a:p>
          <a:p>
            <a:pPr lvl="1"/>
            <a:r>
              <a:rPr lang="nb-NO" dirty="0"/>
              <a:t>Gode parametere for samplings- og </a:t>
            </a:r>
            <a:r>
              <a:rPr lang="nb-NO" dirty="0" err="1"/>
              <a:t>vanningsinterval</a:t>
            </a:r>
            <a:r>
              <a:rPr lang="nb-NO" dirty="0"/>
              <a:t> og fuktighetsterskel har blitt funnet gjennom UART test oppsettet</a:t>
            </a:r>
          </a:p>
          <a:p>
            <a:r>
              <a:rPr lang="nb-NO" dirty="0"/>
              <a:t>Men det har forbedringspotensialer</a:t>
            </a:r>
          </a:p>
          <a:p>
            <a:pPr lvl="1"/>
            <a:r>
              <a:rPr lang="nb-NO" dirty="0" err="1"/>
              <a:t>Sleep</a:t>
            </a:r>
            <a:r>
              <a:rPr lang="nb-NO" dirty="0"/>
              <a:t> </a:t>
            </a:r>
            <a:r>
              <a:rPr lang="nb-NO" dirty="0" err="1"/>
              <a:t>controller</a:t>
            </a:r>
            <a:r>
              <a:rPr lang="nb-NO" dirty="0"/>
              <a:t> med PIT vekking for lavere strømforbruk</a:t>
            </a:r>
          </a:p>
          <a:p>
            <a:pPr lvl="1"/>
            <a:r>
              <a:rPr lang="nb-NO" dirty="0"/>
              <a:t>LCD skjerm for live overvåkning av systemet</a:t>
            </a:r>
          </a:p>
          <a:p>
            <a:pPr lvl="1"/>
            <a:r>
              <a:rPr lang="nb-NO" dirty="0"/>
              <a:t>Beholder for elektronikk og vann</a:t>
            </a:r>
          </a:p>
          <a:p>
            <a:pPr lvl="1"/>
            <a:r>
              <a:rPr lang="nb-NO" dirty="0"/>
              <a:t>Spenningsregulator for å fjerne dobbel strømforsyning</a:t>
            </a:r>
          </a:p>
        </p:txBody>
      </p:sp>
      <p:pic>
        <p:nvPicPr>
          <p:cNvPr id="5122" name="Picture 2" descr="Liquid Crystal Displays (LCD) with Arduino | Arduino Documentation">
            <a:extLst>
              <a:ext uri="{FF2B5EF4-FFF2-40B4-BE49-F238E27FC236}">
                <a16:creationId xmlns:a16="http://schemas.microsoft.com/office/drawing/2014/main" id="{1E80F7F2-C640-E8FB-8870-8675EB85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5250202"/>
            <a:ext cx="2649452" cy="13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red young man holding wireless gamepad controller and sleeping on sofa at  home. Adult guy gamer player asleep playing video game with joystick in his  hands Stock-bilde | Adobe Stock">
            <a:extLst>
              <a:ext uri="{FF2B5EF4-FFF2-40B4-BE49-F238E27FC236}">
                <a16:creationId xmlns:a16="http://schemas.microsoft.com/office/drawing/2014/main" id="{AD235F67-C71D-25A8-9275-F5D659B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250202"/>
            <a:ext cx="2095500" cy="13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ermodal container - Wikipedia">
            <a:extLst>
              <a:ext uri="{FF2B5EF4-FFF2-40B4-BE49-F238E27FC236}">
                <a16:creationId xmlns:a16="http://schemas.microsoft.com/office/drawing/2014/main" id="{7858178D-6513-6C5A-B599-14C35120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5121445"/>
            <a:ext cx="2095500" cy="160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TMicroelectronics L7805ACV, 1 Linear Voltage, Voltage Regulator 1A, 5 V  3-Pin, TO-220">
            <a:extLst>
              <a:ext uri="{FF2B5EF4-FFF2-40B4-BE49-F238E27FC236}">
                <a16:creationId xmlns:a16="http://schemas.microsoft.com/office/drawing/2014/main" id="{6EB8DE4E-2170-37AB-02B1-5D65B005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23" y="5008417"/>
            <a:ext cx="2095500" cy="169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5F6E-8D9C-FDC5-CF4C-7707FF9D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Stabil vanning, mindre manuelt arbeid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986A-2E3C-23AE-183B-E4747F054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Plantene mine dør når jeg drar hjem på ferie</a:t>
            </a:r>
          </a:p>
          <a:p>
            <a:r>
              <a:rPr lang="nb-NO" dirty="0"/>
              <a:t>Til tider lever de nøkternt selv når jeg er hjemme</a:t>
            </a:r>
          </a:p>
          <a:p>
            <a:r>
              <a:rPr lang="nb-NO" dirty="0"/>
              <a:t>Problemet skal løses med automatisk fuktighetsmåling og vanning</a:t>
            </a:r>
          </a:p>
          <a:p>
            <a:endParaRPr lang="nb-NO" dirty="0"/>
          </a:p>
        </p:txBody>
      </p:sp>
      <p:pic>
        <p:nvPicPr>
          <p:cNvPr id="1026" name="Picture 2" descr="198,800+ Dying Plants Stock Photos, Pictures &amp; Royalty-Free Images - iStock  | Dead plants, Wilting plant, Dying garden">
            <a:extLst>
              <a:ext uri="{FF2B5EF4-FFF2-40B4-BE49-F238E27FC236}">
                <a16:creationId xmlns:a16="http://schemas.microsoft.com/office/drawing/2014/main" id="{62871E97-9E4D-7579-2710-AE41556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9" y="3705714"/>
            <a:ext cx="4180742" cy="27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Keep Your Fiddle Leaf Fig Alive: Watering, Repotting &amp; Propagation |  Plants with Impact">
            <a:extLst>
              <a:ext uri="{FF2B5EF4-FFF2-40B4-BE49-F238E27FC236}">
                <a16:creationId xmlns:a16="http://schemas.microsoft.com/office/drawing/2014/main" id="{7A4BB51C-97CA-7E67-E115-23C33053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541" y="3705714"/>
            <a:ext cx="4963259" cy="2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F6E43E-C854-489E-641E-5CD2BC9CBD31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5146431" y="5099295"/>
            <a:ext cx="1244110" cy="288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0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5E1E-4386-20EC-D137-120292CCA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75" y="3208338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/>
              <a:t>Takk for oppmerksomheten!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Noen spørsmål?</a:t>
            </a:r>
          </a:p>
        </p:txBody>
      </p:sp>
      <p:pic>
        <p:nvPicPr>
          <p:cNvPr id="6146" name="Picture 2" descr="Save the Rainforests to Save Our Planet">
            <a:extLst>
              <a:ext uri="{FF2B5EF4-FFF2-40B4-BE49-F238E27FC236}">
                <a16:creationId xmlns:a16="http://schemas.microsoft.com/office/drawing/2014/main" id="{CD38CB5D-64CE-6F38-BBBA-AA8D4426C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3"/>
          <a:stretch>
            <a:fillRect/>
          </a:stretch>
        </p:blipFill>
        <p:spPr bwMode="auto">
          <a:xfrm>
            <a:off x="0" y="1"/>
            <a:ext cx="12192000" cy="22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0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5E9B-2C98-5813-1F35-03E2E2C1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Krav og hovedfunksjoner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7F9D-4FBE-8C5D-4B67-06E1839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Terskelbasert vanning</a:t>
            </a:r>
          </a:p>
          <a:p>
            <a:r>
              <a:rPr lang="nb-NO" dirty="0"/>
              <a:t>Periodisk måling av fukt med ADC</a:t>
            </a:r>
          </a:p>
          <a:p>
            <a:r>
              <a:rPr lang="nb-NO" dirty="0"/>
              <a:t>Fast varighet for vanning</a:t>
            </a:r>
          </a:p>
          <a:p>
            <a:r>
              <a:rPr lang="nb-NO" dirty="0"/>
              <a:t>UART kommunikasjon for testing</a:t>
            </a:r>
          </a:p>
          <a:p>
            <a:r>
              <a:rPr lang="nb-NO" dirty="0"/>
              <a:t>Enkel rekonfigurasjon gjennom en </a:t>
            </a:r>
            <a:r>
              <a:rPr lang="nb-NO" dirty="0" err="1"/>
              <a:t>config</a:t>
            </a:r>
            <a:r>
              <a:rPr lang="nb-NO" dirty="0"/>
              <a:t> fil</a:t>
            </a:r>
          </a:p>
          <a:p>
            <a:pPr lvl="1"/>
            <a:r>
              <a:rPr lang="nb-NO" dirty="0"/>
              <a:t>MOISTURE_THRESHOLD_PERCENT</a:t>
            </a:r>
          </a:p>
          <a:p>
            <a:pPr lvl="1"/>
            <a:r>
              <a:rPr lang="nb-NO" dirty="0"/>
              <a:t>SAMPLE_INTERVAL_MS</a:t>
            </a:r>
          </a:p>
          <a:p>
            <a:pPr lvl="1"/>
            <a:r>
              <a:rPr lang="nb-NO" dirty="0"/>
              <a:t>WATER_DURATION_MS</a:t>
            </a:r>
          </a:p>
          <a:p>
            <a:pPr lvl="1"/>
            <a:r>
              <a:rPr lang="nb-NO" dirty="0"/>
              <a:t>TEST_MODE_ACTIVE</a:t>
            </a:r>
          </a:p>
        </p:txBody>
      </p:sp>
      <p:sp>
        <p:nvSpPr>
          <p:cNvPr id="4" name="AutoShape 4" descr="VEVOR Antique Well Hand Pitcher Pump, 22 ft Maximum Lift, Cast Iron Manual  Hand Water Pump with Ergonomic Handle G1-5/8&quot; Easy Installation, Old  Fashioned for Outdoor Home Yard Garden Pond Farm, Green">
            <a:extLst>
              <a:ext uri="{FF2B5EF4-FFF2-40B4-BE49-F238E27FC236}">
                <a16:creationId xmlns:a16="http://schemas.microsoft.com/office/drawing/2014/main" id="{2E39F67B-83C6-8B4F-6D41-0D154862D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85975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062" name="Picture 14" descr="A Robot is Watering Plants in a Greenhouse Stock Photo - Image of sprayer,  vegetable: 367045016">
            <a:extLst>
              <a:ext uri="{FF2B5EF4-FFF2-40B4-BE49-F238E27FC236}">
                <a16:creationId xmlns:a16="http://schemas.microsoft.com/office/drawing/2014/main" id="{F0EAC3CB-7F8A-58A4-876D-F0E16A1D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8" y="789050"/>
            <a:ext cx="3962401" cy="26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water monitoring system&#10;&#10;AI-generated content may be incorrect.">
            <a:extLst>
              <a:ext uri="{FF2B5EF4-FFF2-40B4-BE49-F238E27FC236}">
                <a16:creationId xmlns:a16="http://schemas.microsoft.com/office/drawing/2014/main" id="{3D6B4C82-5FC9-51D8-7F87-5B69EB96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23" y="0"/>
            <a:ext cx="612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9D52-2C0B-83AD-9E57-8DC45D93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Oppsett og fastvare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EF6B-7918-97C4-D383-FDD68ACCD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ATmega4809</a:t>
            </a:r>
          </a:p>
          <a:p>
            <a:r>
              <a:rPr lang="nb-NO" dirty="0"/>
              <a:t>WHADDA Vannpumpe</a:t>
            </a:r>
          </a:p>
          <a:p>
            <a:r>
              <a:rPr lang="nb-NO" dirty="0"/>
              <a:t>12V Relé</a:t>
            </a:r>
          </a:p>
          <a:p>
            <a:r>
              <a:rPr lang="nb-NO" dirty="0"/>
              <a:t>Kinesisk fuktighetsmåler </a:t>
            </a:r>
            <a:br>
              <a:rPr lang="nb-NO" dirty="0"/>
            </a:br>
            <a:r>
              <a:rPr lang="nb-NO" dirty="0"/>
              <a:t>fra </a:t>
            </a:r>
            <a:r>
              <a:rPr lang="nb-NO" dirty="0" err="1"/>
              <a:t>Aliexpress</a:t>
            </a:r>
            <a:endParaRPr lang="nb-NO" dirty="0"/>
          </a:p>
          <a:p>
            <a:r>
              <a:rPr lang="nb-NO" dirty="0"/>
              <a:t>12V PSU</a:t>
            </a:r>
          </a:p>
          <a:p>
            <a:r>
              <a:rPr lang="nb-NO" dirty="0" err="1"/>
              <a:t>Microusb</a:t>
            </a:r>
            <a:r>
              <a:rPr lang="nb-NO" dirty="0"/>
              <a:t>-kabel for </a:t>
            </a:r>
            <a:br>
              <a:rPr lang="nb-NO" dirty="0"/>
            </a:br>
            <a:r>
              <a:rPr lang="nb-NO" dirty="0"/>
              <a:t>UART kommunikasjon</a:t>
            </a:r>
          </a:p>
        </p:txBody>
      </p:sp>
      <p:pic>
        <p:nvPicPr>
          <p:cNvPr id="2050" name="Picture 2" descr="Astral Sarita Water Tanks for Homes &amp; Industries | Astral Water Tanks">
            <a:extLst>
              <a:ext uri="{FF2B5EF4-FFF2-40B4-BE49-F238E27FC236}">
                <a16:creationId xmlns:a16="http://schemas.microsoft.com/office/drawing/2014/main" id="{1E551C06-EDD2-30F7-3F32-87BC20D2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926" y="144822"/>
            <a:ext cx="1948073" cy="207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TER PUMP - Whadda">
            <a:extLst>
              <a:ext uri="{FF2B5EF4-FFF2-40B4-BE49-F238E27FC236}">
                <a16:creationId xmlns:a16="http://schemas.microsoft.com/office/drawing/2014/main" id="{0127F93E-4985-D06D-E288-9E353B05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5034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TMEGA4809 | Microchip Technology">
            <a:extLst>
              <a:ext uri="{FF2B5EF4-FFF2-40B4-BE49-F238E27FC236}">
                <a16:creationId xmlns:a16="http://schemas.microsoft.com/office/drawing/2014/main" id="{3B24FBEE-D25B-ACBB-7F15-1139C92B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22" y="3160895"/>
            <a:ext cx="1381205" cy="12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stera deliciosa - Swiss Cheese Plant - Houseplants | Hortology -  HORTOLOGY">
            <a:extLst>
              <a:ext uri="{FF2B5EF4-FFF2-40B4-BE49-F238E27FC236}">
                <a16:creationId xmlns:a16="http://schemas.microsoft.com/office/drawing/2014/main" id="{6B64C5A9-DDDC-149A-7D75-92F37323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11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pacitive v/s Resistive Soil Moisture Sensor - Hackster.io">
            <a:extLst>
              <a:ext uri="{FF2B5EF4-FFF2-40B4-BE49-F238E27FC236}">
                <a16:creationId xmlns:a16="http://schemas.microsoft.com/office/drawing/2014/main" id="{163957AB-FDEB-B9C7-0F8D-B52394BA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82" y="540385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hook up a 12V Relay Module? - General Electronics - Arduino Forum">
            <a:extLst>
              <a:ext uri="{FF2B5EF4-FFF2-40B4-BE49-F238E27FC236}">
                <a16:creationId xmlns:a16="http://schemas.microsoft.com/office/drawing/2014/main" id="{CEE2D44A-AECA-3E23-1F92-7F43EB1CF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1" b="14436"/>
          <a:stretch>
            <a:fillRect/>
          </a:stretch>
        </p:blipFill>
        <p:spPr bwMode="auto">
          <a:xfrm>
            <a:off x="7400925" y="3352800"/>
            <a:ext cx="1209675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-Rex Power Supply 12V DC">
            <a:extLst>
              <a:ext uri="{FF2B5EF4-FFF2-40B4-BE49-F238E27FC236}">
                <a16:creationId xmlns:a16="http://schemas.microsoft.com/office/drawing/2014/main" id="{B067088C-5792-BDE5-2792-615BF191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5" y="317959"/>
            <a:ext cx="1381205" cy="138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mputer | Definition, History, Operating Systems, &amp; Facts | Britannica">
            <a:extLst>
              <a:ext uri="{FF2B5EF4-FFF2-40B4-BE49-F238E27FC236}">
                <a16:creationId xmlns:a16="http://schemas.microsoft.com/office/drawing/2014/main" id="{4EE4A864-82AD-CE66-86C9-180506EE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94" y="4982875"/>
            <a:ext cx="2370931" cy="16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91C9EA-FE01-894A-25E7-ABC9BA570167}"/>
              </a:ext>
            </a:extLst>
          </p:cNvPr>
          <p:cNvGrpSpPr/>
          <p:nvPr/>
        </p:nvGrpSpPr>
        <p:grpSpPr>
          <a:xfrm>
            <a:off x="6381690" y="4426275"/>
            <a:ext cx="162000" cy="517320"/>
            <a:chOff x="6381690" y="4426275"/>
            <a:chExt cx="16200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1634F0-61AE-C101-041D-BA11058528DF}"/>
                    </a:ext>
                  </a:extLst>
                </p14:cNvPr>
                <p14:cNvContentPartPr/>
                <p14:nvPr/>
              </p14:nvContentPartPr>
              <p14:xfrm>
                <a:off x="6392490" y="4426275"/>
                <a:ext cx="120240" cy="51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1634F0-61AE-C101-041D-BA11058528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74490" y="4408635"/>
                  <a:ext cx="1558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EB5445-601A-92F9-E6B8-9ED328462B8C}"/>
                    </a:ext>
                  </a:extLst>
                </p14:cNvPr>
                <p14:cNvContentPartPr/>
                <p14:nvPr/>
              </p14:nvContentPartPr>
              <p14:xfrm>
                <a:off x="6381690" y="4876635"/>
                <a:ext cx="162000" cy="6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EB5445-601A-92F9-E6B8-9ED328462B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4050" y="4858995"/>
                  <a:ext cx="19764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E35446-B718-DF7A-184E-07E789517A0B}"/>
                  </a:ext>
                </a:extLst>
              </p14:cNvPr>
              <p14:cNvContentPartPr/>
              <p14:nvPr/>
            </p14:nvContentPartPr>
            <p14:xfrm>
              <a:off x="6924570" y="4209915"/>
              <a:ext cx="2048400" cy="1581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E35446-B718-DF7A-184E-07E789517A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6570" y="4191915"/>
                <a:ext cx="2084040" cy="16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3F34BA3-61F8-9E01-8560-6533FCB12116}"/>
                  </a:ext>
                </a:extLst>
              </p14:cNvPr>
              <p14:cNvContentPartPr/>
              <p14:nvPr/>
            </p14:nvContentPartPr>
            <p14:xfrm>
              <a:off x="6114930" y="4382355"/>
              <a:ext cx="163440" cy="666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3F34BA3-61F8-9E01-8560-6533FCB121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97290" y="4364355"/>
                <a:ext cx="199080" cy="701640"/>
              </a:xfrm>
              <a:prstGeom prst="rect">
                <a:avLst/>
              </a:prstGeom>
            </p:spPr>
          </p:pic>
        </mc:Fallback>
      </mc:AlternateContent>
      <p:pic>
        <p:nvPicPr>
          <p:cNvPr id="3086" name="Picture 14" descr="BATTERI PLUS POWER 4,5V A1 DURACELL - Byggmakker">
            <a:extLst>
              <a:ext uri="{FF2B5EF4-FFF2-40B4-BE49-F238E27FC236}">
                <a16:creationId xmlns:a16="http://schemas.microsoft.com/office/drawing/2014/main" id="{30D6AC05-907B-034E-B8F8-D493E81D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96" y="4506477"/>
            <a:ext cx="740316" cy="7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BB71E0-9F38-62C8-A1BA-FE849DF0D337}"/>
                  </a:ext>
                </a:extLst>
              </p14:cNvPr>
              <p14:cNvContentPartPr/>
              <p14:nvPr/>
            </p14:nvContentPartPr>
            <p14:xfrm>
              <a:off x="7143450" y="3828675"/>
              <a:ext cx="44712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BB71E0-9F38-62C8-A1BA-FE849DF0D3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25810" y="3811035"/>
                <a:ext cx="482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766FF1-6772-2094-C176-B6A517AF0385}"/>
                  </a:ext>
                </a:extLst>
              </p14:cNvPr>
              <p14:cNvContentPartPr/>
              <p14:nvPr/>
            </p14:nvContentPartPr>
            <p14:xfrm>
              <a:off x="6886410" y="4267155"/>
              <a:ext cx="2057760" cy="1638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766FF1-6772-2094-C176-B6A517AF03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8410" y="4249155"/>
                <a:ext cx="2093400" cy="16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D92C23-9994-176E-D8A4-27131FFAF0C7}"/>
                  </a:ext>
                </a:extLst>
              </p14:cNvPr>
              <p14:cNvContentPartPr/>
              <p14:nvPr/>
            </p14:nvContentPartPr>
            <p14:xfrm>
              <a:off x="7115010" y="3761355"/>
              <a:ext cx="484920" cy="1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D92C23-9994-176E-D8A4-27131FFAF0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97370" y="3743355"/>
                <a:ext cx="520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B8BCCDA-5327-FB38-77B5-58E7322698F5}"/>
                  </a:ext>
                </a:extLst>
              </p14:cNvPr>
              <p14:cNvContentPartPr/>
              <p14:nvPr/>
            </p14:nvContentPartPr>
            <p14:xfrm>
              <a:off x="7210050" y="3637875"/>
              <a:ext cx="370800" cy="20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B8BCCDA-5327-FB38-77B5-58E7322698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92410" y="3619875"/>
                <a:ext cx="406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9971D0-7877-8C26-3E1B-50C87DAB8516}"/>
                  </a:ext>
                </a:extLst>
              </p14:cNvPr>
              <p14:cNvContentPartPr/>
              <p14:nvPr/>
            </p14:nvContentPartPr>
            <p14:xfrm>
              <a:off x="6972090" y="4095435"/>
              <a:ext cx="2095920" cy="1638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9971D0-7877-8C26-3E1B-50C87DAB85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4090" y="4077435"/>
                <a:ext cx="2131560" cy="16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12F93A-C5EB-B1FA-2910-6951380613CB}"/>
                  </a:ext>
                </a:extLst>
              </p14:cNvPr>
              <p14:cNvContentPartPr/>
              <p14:nvPr/>
            </p14:nvContentPartPr>
            <p14:xfrm>
              <a:off x="8362410" y="2502795"/>
              <a:ext cx="1715040" cy="1191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12F93A-C5EB-B1FA-2910-6951380613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44410" y="2485155"/>
                <a:ext cx="175068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17B1FDE-0F72-CB93-13B9-F7BD5198795B}"/>
                  </a:ext>
                </a:extLst>
              </p14:cNvPr>
              <p14:cNvContentPartPr/>
              <p14:nvPr/>
            </p14:nvContentPartPr>
            <p14:xfrm>
              <a:off x="9990690" y="3438435"/>
              <a:ext cx="289080" cy="1321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17B1FDE-0F72-CB93-13B9-F7BD519879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73050" y="3420795"/>
                <a:ext cx="324720" cy="1357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9307ED4C-12B5-435B-4CA9-ECCEE51C3054}"/>
              </a:ext>
            </a:extLst>
          </p:cNvPr>
          <p:cNvSpPr txBox="1"/>
          <p:nvPr/>
        </p:nvSpPr>
        <p:spPr>
          <a:xfrm>
            <a:off x="5326890" y="387409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21061-A6EA-B9ED-AD7C-99232BB3DC5B}"/>
              </a:ext>
            </a:extLst>
          </p:cNvPr>
          <p:cNvSpPr txBox="1"/>
          <p:nvPr/>
        </p:nvSpPr>
        <p:spPr>
          <a:xfrm>
            <a:off x="6469559" y="4499760"/>
            <a:ext cx="71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UART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B99B5B-7EAB-D619-CF3F-548FFB2ECFAD}"/>
              </a:ext>
            </a:extLst>
          </p:cNvPr>
          <p:cNvSpPr txBox="1"/>
          <p:nvPr/>
        </p:nvSpPr>
        <p:spPr>
          <a:xfrm>
            <a:off x="8583949" y="202392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12V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8D67D5-5BD7-6CD2-B856-22C0807C5C5B}"/>
              </a:ext>
            </a:extLst>
          </p:cNvPr>
          <p:cNvSpPr txBox="1"/>
          <p:nvPr/>
        </p:nvSpPr>
        <p:spPr>
          <a:xfrm>
            <a:off x="7143450" y="3232212"/>
            <a:ext cx="120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3"/>
                </a:solidFill>
              </a:rPr>
              <a:t>Akvitasjon</a:t>
            </a:r>
            <a:endParaRPr lang="nb-NO" dirty="0">
              <a:solidFill>
                <a:schemeClr val="accent3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C6C06C-DFED-BEFD-CE6E-25F520D28B67}"/>
              </a:ext>
            </a:extLst>
          </p:cNvPr>
          <p:cNvSpPr txBox="1"/>
          <p:nvPr/>
        </p:nvSpPr>
        <p:spPr>
          <a:xfrm>
            <a:off x="7948770" y="4591344"/>
            <a:ext cx="189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Fuktighetsmåling</a:t>
            </a:r>
          </a:p>
          <a:p>
            <a:pPr algn="ctr"/>
            <a:r>
              <a:rPr lang="nb-NO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(til ADC)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7E8E95-B3B1-941B-B85A-E7849B14C28D}"/>
                  </a:ext>
                </a:extLst>
              </p14:cNvPr>
              <p14:cNvContentPartPr/>
              <p14:nvPr/>
            </p14:nvContentPartPr>
            <p14:xfrm>
              <a:off x="6228330" y="4392075"/>
              <a:ext cx="172800" cy="66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7E8E95-B3B1-941B-B85A-E7849B14C2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10330" y="4374075"/>
                <a:ext cx="2084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59A3CB-B881-CDDA-A223-5E107890FA36}"/>
                  </a:ext>
                </a:extLst>
              </p14:cNvPr>
              <p14:cNvContentPartPr/>
              <p14:nvPr/>
            </p14:nvContentPartPr>
            <p14:xfrm>
              <a:off x="5228970" y="4087155"/>
              <a:ext cx="732600" cy="427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59A3CB-B881-CDDA-A223-5E107890FA3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1330" y="4069515"/>
                <a:ext cx="7682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49" name="Ink 2048">
                <a:extLst>
                  <a:ext uri="{FF2B5EF4-FFF2-40B4-BE49-F238E27FC236}">
                    <a16:creationId xmlns:a16="http://schemas.microsoft.com/office/drawing/2014/main" id="{CCEABC9D-769E-1A4E-947D-C98D317C6045}"/>
                  </a:ext>
                </a:extLst>
              </p14:cNvPr>
              <p14:cNvContentPartPr/>
              <p14:nvPr/>
            </p14:nvContentPartPr>
            <p14:xfrm>
              <a:off x="5371890" y="4175715"/>
              <a:ext cx="698040" cy="348840"/>
            </p14:xfrm>
          </p:contentPart>
        </mc:Choice>
        <mc:Fallback xmlns="">
          <p:pic>
            <p:nvPicPr>
              <p:cNvPr id="2049" name="Ink 2048">
                <a:extLst>
                  <a:ext uri="{FF2B5EF4-FFF2-40B4-BE49-F238E27FC236}">
                    <a16:creationId xmlns:a16="http://schemas.microsoft.com/office/drawing/2014/main" id="{CCEABC9D-769E-1A4E-947D-C98D317C60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54250" y="4158075"/>
                <a:ext cx="7336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DDB07249-C5C3-F7AE-2350-F546261C8EDC}"/>
                  </a:ext>
                </a:extLst>
              </p14:cNvPr>
              <p14:cNvContentPartPr/>
              <p14:nvPr/>
            </p14:nvContentPartPr>
            <p14:xfrm rot="186600">
              <a:off x="4855352" y="3978113"/>
              <a:ext cx="2609473" cy="2814626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DDB07249-C5C3-F7AE-2350-F546261C8E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 rot="186600">
                <a:off x="4849232" y="3971993"/>
                <a:ext cx="2621712" cy="2826867"/>
              </a:xfrm>
              <a:prstGeom prst="rect">
                <a:avLst/>
              </a:prstGeom>
            </p:spPr>
          </p:pic>
        </mc:Fallback>
      </mc:AlternateContent>
      <p:sp>
        <p:nvSpPr>
          <p:cNvPr id="2057" name="TextBox 2056">
            <a:extLst>
              <a:ext uri="{FF2B5EF4-FFF2-40B4-BE49-F238E27FC236}">
                <a16:creationId xmlns:a16="http://schemas.microsoft.com/office/drawing/2014/main" id="{BD55B6EE-917D-F0F0-3829-E6B2FC137FE9}"/>
              </a:ext>
            </a:extLst>
          </p:cNvPr>
          <p:cNvSpPr txBox="1"/>
          <p:nvPr/>
        </p:nvSpPr>
        <p:spPr>
          <a:xfrm>
            <a:off x="6886410" y="6239242"/>
            <a:ext cx="19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Bare under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3C0D1A8C-37F7-E288-028D-4A5FAFB75198}"/>
                  </a:ext>
                </a:extLst>
              </p14:cNvPr>
              <p14:cNvContentPartPr/>
              <p14:nvPr/>
            </p14:nvContentPartPr>
            <p14:xfrm>
              <a:off x="10096170" y="4647840"/>
              <a:ext cx="173880" cy="91440"/>
            </p14:xfrm>
          </p:contentPart>
        </mc:Choice>
        <mc:Fallback xmlns=""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3C0D1A8C-37F7-E288-028D-4A5FAFB751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78530" y="4630200"/>
                <a:ext cx="20952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4F9EB5E1-5EC4-A65F-819C-8F2627900423}"/>
              </a:ext>
            </a:extLst>
          </p:cNvPr>
          <p:cNvGrpSpPr/>
          <p:nvPr/>
        </p:nvGrpSpPr>
        <p:grpSpPr>
          <a:xfrm>
            <a:off x="10143690" y="2019120"/>
            <a:ext cx="401400" cy="633600"/>
            <a:chOff x="10143690" y="2019120"/>
            <a:chExt cx="40140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DE139C10-EF35-07C2-260B-BF9C7C8148F4}"/>
                    </a:ext>
                  </a:extLst>
                </p14:cNvPr>
                <p14:cNvContentPartPr/>
                <p14:nvPr/>
              </p14:nvContentPartPr>
              <p14:xfrm>
                <a:off x="10202370" y="2019120"/>
                <a:ext cx="342720" cy="543960"/>
              </p14:xfrm>
            </p:contentPart>
          </mc:Choice>
          <mc:Fallback xmlns=""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DE139C10-EF35-07C2-260B-BF9C7C8148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84730" y="2001480"/>
                  <a:ext cx="378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8CEBDA11-9C96-4DBE-39EA-F30BB8BA9CEE}"/>
                    </a:ext>
                  </a:extLst>
                </p14:cNvPr>
                <p14:cNvContentPartPr/>
                <p14:nvPr/>
              </p14:nvContentPartPr>
              <p14:xfrm>
                <a:off x="10143690" y="2485680"/>
                <a:ext cx="219240" cy="16704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8CEBDA11-9C96-4DBE-39EA-F30BB8BA9C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25690" y="2468040"/>
                  <a:ext cx="254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4BFBE9B5-997A-3005-6D05-EB0CCA6D4F5A}"/>
                    </a:ext>
                  </a:extLst>
                </p14:cNvPr>
                <p14:cNvContentPartPr/>
                <p14:nvPr/>
              </p14:nvContentPartPr>
              <p14:xfrm>
                <a:off x="10170330" y="2571720"/>
                <a:ext cx="31320" cy="5220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4BFBE9B5-997A-3005-6D05-EB0CCA6D4F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52330" y="2554080"/>
                  <a:ext cx="6696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68" name="Ink 2067">
                <a:extLst>
                  <a:ext uri="{FF2B5EF4-FFF2-40B4-BE49-F238E27FC236}">
                    <a16:creationId xmlns:a16="http://schemas.microsoft.com/office/drawing/2014/main" id="{8540D1D6-8DA4-06FB-ACDF-436414B1AB1D}"/>
                  </a:ext>
                </a:extLst>
              </p14:cNvPr>
              <p14:cNvContentPartPr/>
              <p14:nvPr/>
            </p14:nvContentPartPr>
            <p14:xfrm>
              <a:off x="8962170" y="1047480"/>
              <a:ext cx="1191600" cy="2001600"/>
            </p14:xfrm>
          </p:contentPart>
        </mc:Choice>
        <mc:Fallback xmlns="">
          <p:pic>
            <p:nvPicPr>
              <p:cNvPr id="2068" name="Ink 2067">
                <a:extLst>
                  <a:ext uri="{FF2B5EF4-FFF2-40B4-BE49-F238E27FC236}">
                    <a16:creationId xmlns:a16="http://schemas.microsoft.com/office/drawing/2014/main" id="{8540D1D6-8DA4-06FB-ACDF-436414B1AB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44530" y="1029480"/>
                <a:ext cx="1227240" cy="20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42912C50-AEB6-10AA-B96E-19EA9ADE6484}"/>
                  </a:ext>
                </a:extLst>
              </p14:cNvPr>
              <p14:cNvContentPartPr/>
              <p14:nvPr/>
            </p14:nvContentPartPr>
            <p14:xfrm>
              <a:off x="8313450" y="1019040"/>
              <a:ext cx="917280" cy="2635200"/>
            </p14:xfrm>
          </p:contentPart>
        </mc:Choice>
        <mc:Fallback xmlns=""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42912C50-AEB6-10AA-B96E-19EA9ADE648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95810" y="1001040"/>
                <a:ext cx="952920" cy="2670840"/>
              </a:xfrm>
              <a:prstGeom prst="rect">
                <a:avLst/>
              </a:prstGeom>
            </p:spPr>
          </p:pic>
        </mc:Fallback>
      </mc:AlternateContent>
      <p:sp>
        <p:nvSpPr>
          <p:cNvPr id="2074" name="TextBox 2073">
            <a:extLst>
              <a:ext uri="{FF2B5EF4-FFF2-40B4-BE49-F238E27FC236}">
                <a16:creationId xmlns:a16="http://schemas.microsoft.com/office/drawing/2014/main" id="{69A7EACA-2250-07EE-AB10-2A883AFE5CD8}"/>
              </a:ext>
            </a:extLst>
          </p:cNvPr>
          <p:cNvSpPr txBox="1"/>
          <p:nvPr/>
        </p:nvSpPr>
        <p:spPr>
          <a:xfrm>
            <a:off x="9448800" y="169916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GND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C9FBF8FE-5048-F0B9-FCF8-CD76A438EC04}"/>
              </a:ext>
            </a:extLst>
          </p:cNvPr>
          <p:cNvSpPr txBox="1"/>
          <p:nvPr/>
        </p:nvSpPr>
        <p:spPr>
          <a:xfrm>
            <a:off x="4848782" y="402327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44687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4675FDE5-51E7-EA8F-6CF0-37A0CB109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9" y="375811"/>
            <a:ext cx="882138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t with wires connected to it&#10;&#10;AI-generated content may be incorrect.">
            <a:extLst>
              <a:ext uri="{FF2B5EF4-FFF2-40B4-BE49-F238E27FC236}">
                <a16:creationId xmlns:a16="http://schemas.microsoft.com/office/drawing/2014/main" id="{068E351B-4B2A-630C-D591-33E9C740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1" y="0"/>
            <a:ext cx="590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0DD7-5744-C3BD-8EB0-A6F6B04E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Implementasjon og programvare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DDE8-AE65-E32D-862A-08682188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Programmert i Microchip Studio</a:t>
            </a:r>
          </a:p>
          <a:p>
            <a:r>
              <a:rPr lang="nb-NO" dirty="0"/>
              <a:t>Mainfunksjon med målings- og vanningsloop</a:t>
            </a:r>
          </a:p>
          <a:p>
            <a:r>
              <a:rPr lang="nb-NO" dirty="0"/>
              <a:t>Hver modul har egen </a:t>
            </a:r>
            <a:r>
              <a:rPr lang="nb-NO" dirty="0" err="1"/>
              <a:t>headerfil</a:t>
            </a:r>
            <a:r>
              <a:rPr lang="nb-NO" dirty="0"/>
              <a:t> og kildefil</a:t>
            </a:r>
          </a:p>
          <a:p>
            <a:pPr lvl="1"/>
            <a:r>
              <a:rPr lang="nb-NO" dirty="0"/>
              <a:t>ADC</a:t>
            </a:r>
          </a:p>
          <a:p>
            <a:pPr lvl="1"/>
            <a:r>
              <a:rPr lang="nb-NO" dirty="0"/>
              <a:t>CLKCTRL</a:t>
            </a:r>
          </a:p>
          <a:p>
            <a:pPr lvl="1"/>
            <a:r>
              <a:rPr lang="nb-NO" dirty="0"/>
              <a:t>UART</a:t>
            </a:r>
          </a:p>
          <a:p>
            <a:r>
              <a:rPr lang="nb-NO" dirty="0"/>
              <a:t>En egen </a:t>
            </a:r>
            <a:r>
              <a:rPr lang="nb-NO" dirty="0" err="1"/>
              <a:t>config</a:t>
            </a:r>
            <a:r>
              <a:rPr lang="nb-NO" dirty="0"/>
              <a:t> </a:t>
            </a:r>
            <a:r>
              <a:rPr lang="nb-NO" dirty="0" err="1"/>
              <a:t>headerfil</a:t>
            </a:r>
            <a:r>
              <a:rPr lang="nb-NO" dirty="0"/>
              <a:t> styrer konfigurasjon</a:t>
            </a:r>
          </a:p>
          <a:p>
            <a:r>
              <a:rPr lang="nb-NO" dirty="0"/>
              <a:t>Fuktighetsmåler og reléoppsett er lagret i egne filer</a:t>
            </a:r>
          </a:p>
          <a:p>
            <a:r>
              <a:rPr lang="nb-NO" dirty="0"/>
              <a:t>UART testing foregår gjennom </a:t>
            </a:r>
            <a:r>
              <a:rPr lang="nb-NO" dirty="0" err="1"/>
              <a:t>interrupts</a:t>
            </a:r>
            <a:endParaRPr lang="nb-NO" dirty="0"/>
          </a:p>
          <a:p>
            <a:pPr lvl="1"/>
            <a:r>
              <a:rPr lang="nb-NO" dirty="0"/>
              <a:t>Tre kommandoer, </a:t>
            </a:r>
            <a:r>
              <a:rPr lang="nb-NO" dirty="0" err="1"/>
              <a:t>toggle</a:t>
            </a:r>
            <a:r>
              <a:rPr lang="nb-NO" dirty="0"/>
              <a:t>, kjør en vanningssekvens og sjekk fuktighetsnivå</a:t>
            </a:r>
          </a:p>
          <a:p>
            <a:endParaRPr lang="nb-NO" dirty="0"/>
          </a:p>
        </p:txBody>
      </p:sp>
      <p:pic>
        <p:nvPicPr>
          <p:cNvPr id="4098" name="Picture 2" descr="Microchip Studio for AVR® and SAM Devices | Microchip Technology">
            <a:extLst>
              <a:ext uri="{FF2B5EF4-FFF2-40B4-BE49-F238E27FC236}">
                <a16:creationId xmlns:a16="http://schemas.microsoft.com/office/drawing/2014/main" id="{F1DA496E-E3DF-2F7E-26A6-A12923FA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12477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14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2FF59-94B8-F8F3-78FC-BF266197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2500183"/>
            <a:ext cx="6087325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Widescreen</PresentationFormat>
  <Paragraphs>58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Automatisk vanningssytem</vt:lpstr>
      <vt:lpstr>Stabil vanning, mindre manuelt arbeid</vt:lpstr>
      <vt:lpstr>Krav og hovedfunksjoner</vt:lpstr>
      <vt:lpstr>PowerPoint Presentation</vt:lpstr>
      <vt:lpstr>Oppsett og fastvare</vt:lpstr>
      <vt:lpstr>PowerPoint Presentation</vt:lpstr>
      <vt:lpstr>PowerPoint Presentation</vt:lpstr>
      <vt:lpstr>Implementasjon og programvare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depot</vt:lpstr>
      <vt:lpstr>Demonstrasjon</vt:lpstr>
      <vt:lpstr>Resultater og videre arbeid</vt:lpstr>
      <vt:lpstr>Takk for oppmerksomheten!  Noen spørsmål?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Anders Kristoffersen</dc:creator>
  <cp:lastModifiedBy>Anders Kristoffersen</cp:lastModifiedBy>
  <cp:revision>2</cp:revision>
  <dcterms:created xsi:type="dcterms:W3CDTF">2025-12-02T08:54:53Z</dcterms:created>
  <dcterms:modified xsi:type="dcterms:W3CDTF">2025-12-02T13:28:01Z</dcterms:modified>
</cp:coreProperties>
</file>